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D882C-A406-39AD-F0A0-57B6B770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4" y="1394014"/>
            <a:ext cx="4985326" cy="49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126</cp:revision>
  <cp:lastPrinted>2024-05-04T01:03:18Z</cp:lastPrinted>
  <dcterms:created xsi:type="dcterms:W3CDTF">2023-03-20T06:27:19Z</dcterms:created>
  <dcterms:modified xsi:type="dcterms:W3CDTF">2024-07-02T00:41:06Z</dcterms:modified>
</cp:coreProperties>
</file>