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BF243-3751-1DFF-F1D3-2865AFC99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041" y="1213614"/>
            <a:ext cx="4676632" cy="467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122</cp:revision>
  <dcterms:created xsi:type="dcterms:W3CDTF">2023-03-20T06:27:19Z</dcterms:created>
  <dcterms:modified xsi:type="dcterms:W3CDTF">2024-07-02T00:57:17Z</dcterms:modified>
</cp:coreProperties>
</file>