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89BAC-6FFC-5233-8946-9859DE47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81" y="1213614"/>
            <a:ext cx="4758520" cy="46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127</cp:revision>
  <dcterms:created xsi:type="dcterms:W3CDTF">2023-03-20T06:27:19Z</dcterms:created>
  <dcterms:modified xsi:type="dcterms:W3CDTF">2024-07-06T01:03:36Z</dcterms:modified>
</cp:coreProperties>
</file>