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3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2C925-0DAB-D891-C2FF-D00F8840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09" y="1814653"/>
            <a:ext cx="373432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119</cp:revision>
  <cp:lastPrinted>2024-06-08T00:57:28Z</cp:lastPrinted>
  <dcterms:created xsi:type="dcterms:W3CDTF">2023-03-20T06:27:19Z</dcterms:created>
  <dcterms:modified xsi:type="dcterms:W3CDTF">2024-07-08T00:19:56Z</dcterms:modified>
</cp:coreProperties>
</file>