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22EC8-8595-21F7-0BE0-82FF14278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30" y="1897081"/>
            <a:ext cx="369621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120</cp:revision>
  <dcterms:created xsi:type="dcterms:W3CDTF">2023-03-20T06:27:19Z</dcterms:created>
  <dcterms:modified xsi:type="dcterms:W3CDTF">2024-07-08T00:50:15Z</dcterms:modified>
</cp:coreProperties>
</file>