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4860F-528B-C1B8-3236-C2B52859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9" y="1195075"/>
            <a:ext cx="450595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cp:lastPrinted>2024-06-13T00:55:24Z</cp:lastPrinted>
  <dcterms:created xsi:type="dcterms:W3CDTF">2023-03-20T06:27:19Z</dcterms:created>
  <dcterms:modified xsi:type="dcterms:W3CDTF">2024-07-10T00:19:24Z</dcterms:modified>
</cp:coreProperties>
</file>