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4FDE1-D45E-545A-326F-BFF8CCD1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489"/>
            <a:ext cx="443927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122</cp:revision>
  <dcterms:created xsi:type="dcterms:W3CDTF">2023-03-20T06:27:19Z</dcterms:created>
  <dcterms:modified xsi:type="dcterms:W3CDTF">2024-07-10T00:51:33Z</dcterms:modified>
</cp:coreProperties>
</file>