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70590-C300-F971-83B0-36EE4C3E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98" y="1357023"/>
            <a:ext cx="4331475" cy="483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cp:lastPrinted>2024-06-08T00:57:28Z</cp:lastPrinted>
  <dcterms:created xsi:type="dcterms:W3CDTF">2023-03-20T06:27:19Z</dcterms:created>
  <dcterms:modified xsi:type="dcterms:W3CDTF">2024-06-08T01:25:18Z</dcterms:modified>
</cp:coreProperties>
</file>