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51" d="100"/>
          <a:sy n="51" d="100"/>
        </p:scale>
        <p:origin x="9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uzzle-nonogram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16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https://www.puzzle-nonograms.com/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E9A228-17AB-1AAE-DD05-C9EAE0A1F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63" y="1835139"/>
            <a:ext cx="3734321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</TotalTime>
  <Words>11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117</cp:revision>
  <dcterms:created xsi:type="dcterms:W3CDTF">2023-03-20T06:27:19Z</dcterms:created>
  <dcterms:modified xsi:type="dcterms:W3CDTF">2024-06-08T01:25:26Z</dcterms:modified>
</cp:coreProperties>
</file>