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6B5D0-539B-A8E6-A557-EE5D0139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35" y="1461775"/>
            <a:ext cx="448690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cp:lastPrinted>2024-06-13T00:55:24Z</cp:lastPrinted>
  <dcterms:created xsi:type="dcterms:W3CDTF">2023-03-20T06:27:19Z</dcterms:created>
  <dcterms:modified xsi:type="dcterms:W3CDTF">2024-06-13T00:55:35Z</dcterms:modified>
</cp:coreProperties>
</file>