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B82FA-4F6D-4690-9CE7-0E04667F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93" y="1435971"/>
            <a:ext cx="446784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119</cp:revision>
  <dcterms:created xsi:type="dcterms:W3CDTF">2023-03-20T06:27:19Z</dcterms:created>
  <dcterms:modified xsi:type="dcterms:W3CDTF">2024-06-13T01:58:25Z</dcterms:modified>
</cp:coreProperties>
</file>