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6EEB7-81FE-B58A-7BDA-FFC6EFC8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82" y="1310187"/>
            <a:ext cx="4552190" cy="45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2024-01-31T01:05:24Z</dcterms:modified>
</cp:coreProperties>
</file>