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ADE5B-CDBF-0D49-BA08-6ECAB308F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945" y="1366982"/>
            <a:ext cx="4548910" cy="454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113</cp:revision>
  <cp:lastPrinted>2023-10-02T01:00:24Z</cp:lastPrinted>
  <dcterms:created xsi:type="dcterms:W3CDTF">2023-03-20T06:27:19Z</dcterms:created>
  <dcterms:modified xsi:type="dcterms:W3CDTF">2024-02-02T01:43:51Z</dcterms:modified>
</cp:coreProperties>
</file>