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4E1EA7-7EF5-24D4-C939-15710A15A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63" y="1242486"/>
            <a:ext cx="4760388" cy="47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110</cp:revision>
  <dcterms:created xsi:type="dcterms:W3CDTF">2023-03-20T06:27:19Z</dcterms:created>
  <dcterms:modified xsi:type="dcterms:W3CDTF">2024-02-02T01:56:57Z</dcterms:modified>
</cp:coreProperties>
</file>