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86D3D-3EFF-4AAD-B269-3D214B8A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03" y="1290120"/>
            <a:ext cx="485842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cp:lastPrinted>2023-06-07T00:42:39Z</cp:lastPrinted>
  <dcterms:created xsi:type="dcterms:W3CDTF">2023-03-20T06:27:19Z</dcterms:created>
  <dcterms:modified xsi:type="dcterms:W3CDTF">2024-02-04T01:11:41Z</dcterms:modified>
</cp:coreProperties>
</file>