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09008-2A36-A96C-3F56-EC0AA1EE4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04" y="1496291"/>
            <a:ext cx="4483810" cy="44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107</cp:revision>
  <dcterms:created xsi:type="dcterms:W3CDTF">2023-03-20T06:27:19Z</dcterms:created>
  <dcterms:modified xsi:type="dcterms:W3CDTF">2024-02-04T02:00:27Z</dcterms:modified>
</cp:coreProperties>
</file>