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BAED8-3332-81B8-C803-719536881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810" y="1632505"/>
            <a:ext cx="3762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cp:lastPrinted>2023-06-21T01:15:06Z</cp:lastPrinted>
  <dcterms:created xsi:type="dcterms:W3CDTF">2023-03-20T06:27:19Z</dcterms:created>
  <dcterms:modified xsi:type="dcterms:W3CDTF">2023-07-30T00:57:09Z</dcterms:modified>
</cp:coreProperties>
</file>