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40152-8A7D-3222-0D99-911608EB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63" y="1690688"/>
            <a:ext cx="375337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2023-07-30T01:09:40Z</dcterms:modified>
</cp:coreProperties>
</file>