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AB491-4503-55D2-DD13-1AA4F140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8" y="1015905"/>
            <a:ext cx="5515745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98</cp:revision>
  <cp:lastPrinted>2023-06-07T00:42:39Z</cp:lastPrinted>
  <dcterms:created xsi:type="dcterms:W3CDTF">2023-03-20T06:27:19Z</dcterms:created>
  <dcterms:modified xsi:type="dcterms:W3CDTF">2023-07-04T00:24:46Z</dcterms:modified>
</cp:coreProperties>
</file>