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925EC-93DD-E906-A906-FE5A29263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7591"/>
            <a:ext cx="4503949" cy="44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dcterms:created xsi:type="dcterms:W3CDTF">2023-03-20T06:27:19Z</dcterms:created>
  <dcterms:modified xsi:type="dcterms:W3CDTF">2023-07-04T00:25:32Z</dcterms:modified>
</cp:coreProperties>
</file>