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A88C3-7F09-FDA0-8ED9-15A953C66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50" y="1476411"/>
            <a:ext cx="49053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97</cp:revision>
  <cp:lastPrinted>2023-05-31T00:34:35Z</cp:lastPrinted>
  <dcterms:created xsi:type="dcterms:W3CDTF">2023-03-20T06:27:19Z</dcterms:created>
  <dcterms:modified xsi:type="dcterms:W3CDTF">2023-07-05T00:54:53Z</dcterms:modified>
</cp:coreProperties>
</file>