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12499-3D8E-9556-AD18-020E744E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13" y="1453352"/>
            <a:ext cx="4277014" cy="42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96</cp:revision>
  <dcterms:created xsi:type="dcterms:W3CDTF">2023-03-20T06:27:19Z</dcterms:created>
  <dcterms:modified xsi:type="dcterms:W3CDTF">2023-07-05T00:54:25Z</dcterms:modified>
</cp:coreProperties>
</file>