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AE028-715F-9DA6-9E75-1B15097F6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00" y="1864725"/>
            <a:ext cx="343900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96</cp:revision>
  <cp:lastPrinted>2023-06-07T00:42:39Z</cp:lastPrinted>
  <dcterms:created xsi:type="dcterms:W3CDTF">2023-03-20T06:27:19Z</dcterms:created>
  <dcterms:modified xsi:type="dcterms:W3CDTF">2023-06-27T00:49:26Z</dcterms:modified>
</cp:coreProperties>
</file>