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8A145-1D7F-3259-46B1-51E0EE04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24" y="1690688"/>
            <a:ext cx="341995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dcterms:created xsi:type="dcterms:W3CDTF">2023-03-20T06:27:19Z</dcterms:created>
  <dcterms:modified xsi:type="dcterms:W3CDTF">2023-06-27T00:49:59Z</dcterms:modified>
</cp:coreProperties>
</file>