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s://www.nikoli.co.jp/en/puzzles/nurikabe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Nurikabe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F3459B-16B6-7E01-204D-9F85DEF1DCBB}"/>
              </a:ext>
            </a:extLst>
          </p:cNvPr>
          <p:cNvSpPr txBox="1"/>
          <p:nvPr/>
        </p:nvSpPr>
        <p:spPr>
          <a:xfrm>
            <a:off x="6096000" y="1632505"/>
            <a:ext cx="57566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</a:t>
            </a:r>
            <a:r>
              <a:rPr lang="en-US" dirty="0">
                <a:hlinkClick r:id="rId2"/>
              </a:rPr>
              <a:t>https://www.nikoli.co.jp/en/puzzles/nurikabe/</a:t>
            </a:r>
            <a:r>
              <a:rPr lang="en-US" dirty="0"/>
              <a:t>)</a:t>
            </a:r>
          </a:p>
          <a:p>
            <a:pPr algn="ctr"/>
            <a:r>
              <a:rPr lang="en-US" b="1" i="0" dirty="0">
                <a:solidFill>
                  <a:srgbClr val="2B2B27"/>
                </a:solidFill>
                <a:effectLst/>
                <a:latin typeface="Noto Sans JP"/>
              </a:rPr>
              <a:t>Rules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B2B27"/>
                </a:solidFill>
                <a:effectLst/>
                <a:latin typeface="Noto Sans JP"/>
              </a:rPr>
              <a:t>Fill in the cells under the following rules.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B2B27"/>
                </a:solidFill>
                <a:effectLst/>
                <a:latin typeface="Noto Sans JP"/>
              </a:rPr>
              <a:t>You cannot fill in cells containing numbers.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B2B27"/>
                </a:solidFill>
                <a:effectLst/>
                <a:latin typeface="Noto Sans JP"/>
              </a:rPr>
              <a:t>A number tells the number of continuous white cells. Each area of white cells contains only one number in it and they are separated by black cells.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B2B27"/>
                </a:solidFill>
                <a:effectLst/>
                <a:latin typeface="Noto Sans JP"/>
              </a:rPr>
              <a:t>The black cells are linked to be a continuous wall.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B2B27"/>
                </a:solidFill>
                <a:effectLst/>
                <a:latin typeface="Noto Sans JP"/>
              </a:rPr>
              <a:t>Black cells cannot be linked to be 2×2 square or larger.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0D06557-60D3-A194-D5F4-4C6A14C22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018" y="4368245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AA00078-FC1F-531E-C285-CD808D3CE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226" y="4368245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4B002CB-593A-2B93-66E2-54BE327A7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434" y="4368245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4A7A52-A755-46BB-6E5C-EC4222F99B27}"/>
              </a:ext>
            </a:extLst>
          </p:cNvPr>
          <p:cNvSpPr txBox="1"/>
          <p:nvPr/>
        </p:nvSpPr>
        <p:spPr>
          <a:xfrm>
            <a:off x="6515469" y="615324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6DFE4E-50B0-0322-C91A-6840F64871E2}"/>
              </a:ext>
            </a:extLst>
          </p:cNvPr>
          <p:cNvSpPr txBox="1"/>
          <p:nvPr/>
        </p:nvSpPr>
        <p:spPr>
          <a:xfrm>
            <a:off x="8205467" y="6153244"/>
            <a:ext cx="1266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Progressing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AC5C7A-85B1-9EE5-0656-DCBF4D1F8573}"/>
              </a:ext>
            </a:extLst>
          </p:cNvPr>
          <p:cNvSpPr txBox="1"/>
          <p:nvPr/>
        </p:nvSpPr>
        <p:spPr>
          <a:xfrm>
            <a:off x="10037715" y="615324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5036F9-5EF1-8FFF-2AF2-A50F991C1B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098" y="1632505"/>
            <a:ext cx="4593756" cy="458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</TotalTime>
  <Words>94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Noto Sans JP</vt:lpstr>
      <vt:lpstr>Office Theme</vt:lpstr>
      <vt:lpstr>Solve the Following Nurikabe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98</cp:revision>
  <cp:lastPrinted>2023-04-24T01:02:24Z</cp:lastPrinted>
  <dcterms:created xsi:type="dcterms:W3CDTF">2023-03-20T06:27:19Z</dcterms:created>
  <dcterms:modified xsi:type="dcterms:W3CDTF">2023-06-28T00:35:19Z</dcterms:modified>
</cp:coreProperties>
</file>