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hyperlink" Target="https://www.nikoli.co.jp/en/puzzles/shakashak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Shakashaka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459B-16B6-7E01-204D-9F85DEF1DCBB}"/>
              </a:ext>
            </a:extLst>
          </p:cNvPr>
          <p:cNvSpPr txBox="1"/>
          <p:nvPr/>
        </p:nvSpPr>
        <p:spPr>
          <a:xfrm>
            <a:off x="6096000" y="1632505"/>
            <a:ext cx="57566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https://www.nikoli.co.jp/en/puzzles/shakashaka/</a:t>
            </a:r>
            <a:r>
              <a:rPr lang="en-US" dirty="0"/>
              <a:t>)</a:t>
            </a:r>
          </a:p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Place black “triangles in squares” (see 2) in the grid under the following rules.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There are four kinds of black triangles you can put in the squares: . You cannot place black triangles in the black squares.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parts of the grid that remain white (uncovered by black triangles) always form a rectangle or a square.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numbers indicate how many black triangles are around it, vertically and horizontally.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A7A52-A755-46BB-6E5C-EC4222F99B27}"/>
              </a:ext>
            </a:extLst>
          </p:cNvPr>
          <p:cNvSpPr txBox="1"/>
          <p:nvPr/>
        </p:nvSpPr>
        <p:spPr>
          <a:xfrm>
            <a:off x="6515469" y="61532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FE4E-50B0-0322-C91A-6840F64871E2}"/>
              </a:ext>
            </a:extLst>
          </p:cNvPr>
          <p:cNvSpPr txBox="1"/>
          <p:nvPr/>
        </p:nvSpPr>
        <p:spPr>
          <a:xfrm>
            <a:off x="8205467" y="615324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5C7A-85B1-9EE5-0656-DCBF4D1F8573}"/>
              </a:ext>
            </a:extLst>
          </p:cNvPr>
          <p:cNvSpPr txBox="1"/>
          <p:nvPr/>
        </p:nvSpPr>
        <p:spPr>
          <a:xfrm>
            <a:off x="10037715" y="61532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8F919BB-FD9C-2FEA-A96C-C054DE43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8" y="436393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9AC9F4D-FB1F-3D2F-5386-0DF21A46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6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EA87CED-3BD7-D40A-3613-623E56DBF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445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2238753-4485-7294-EF11-447C72CC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882" y="2913272"/>
            <a:ext cx="8096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B069E6-29E7-2774-F201-0F89C7C52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9894" y="1892606"/>
            <a:ext cx="3753374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106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Shakashaka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103</cp:revision>
  <cp:lastPrinted>2023-06-21T01:15:06Z</cp:lastPrinted>
  <dcterms:created xsi:type="dcterms:W3CDTF">2023-03-20T06:27:19Z</dcterms:created>
  <dcterms:modified xsi:type="dcterms:W3CDTF">2023-06-29T00:45:49Z</dcterms:modified>
</cp:coreProperties>
</file>