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987BF-0141-DC0E-0F55-17323ACF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6" y="1612698"/>
            <a:ext cx="375337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dcterms:created xsi:type="dcterms:W3CDTF">2023-03-20T06:27:19Z</dcterms:created>
  <dcterms:modified xsi:type="dcterms:W3CDTF">2023-06-29T00:45:21Z</dcterms:modified>
</cp:coreProperties>
</file>