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phaas/INFO150/slides/slecture2-annotated.pdf" TargetMode="External"/><Relationship Id="rId2" Type="http://schemas.openxmlformats.org/officeDocument/2006/relationships/hyperlink" Target="https://sites.evergreen.edu/dmsum15/wp-content/uploads/sites/72/2014/09/25-3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20C-F060-F35A-0392-7D53F7E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90A-E046-CC73-0444-CDFBB41A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a liar, B is a truth teller.</a:t>
            </a:r>
          </a:p>
          <a:p>
            <a:r>
              <a:rPr lang="en-US" dirty="0"/>
              <a:t>Both are liars.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 1 is from </a:t>
            </a:r>
            <a:r>
              <a:rPr lang="en-US" dirty="0">
                <a:hlinkClick r:id="rId2"/>
              </a:rPr>
              <a:t>https://sites.evergreen.edu/dmsum15/wp-content/uploads/sites/72/2014/09/25-35.pdf</a:t>
            </a:r>
            <a:endParaRPr lang="en-US" dirty="0"/>
          </a:p>
          <a:p>
            <a:r>
              <a:rPr lang="en-US" dirty="0"/>
              <a:t>Problem 2 is from </a:t>
            </a:r>
            <a:r>
              <a:rPr lang="en-US" dirty="0">
                <a:hlinkClick r:id="rId3"/>
              </a:rPr>
              <a:t>https://people.cs.umass.edu/~phaas/INFO150/slides/slecture2-annotated.pdf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dcterms:created xsi:type="dcterms:W3CDTF">2023-03-20T06:27:19Z</dcterms:created>
  <dcterms:modified xsi:type="dcterms:W3CDTF">2023-06-11T01:08:02Z</dcterms:modified>
</cp:coreProperties>
</file>