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B17-4072-3C67-ED94-8BD17CD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B1F0-1D50-6D89-7356-A27EA47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meet three inhabitants of </a:t>
            </a:r>
            <a:r>
              <a:rPr lang="en-US" dirty="0" err="1"/>
              <a:t>Smullyan’s</a:t>
            </a:r>
            <a:r>
              <a:rPr lang="en-US" dirty="0"/>
              <a:t> Island.</a:t>
            </a:r>
          </a:p>
          <a:p>
            <a:pPr lvl="1"/>
            <a:r>
              <a:rPr lang="en-US" dirty="0"/>
              <a:t>A says, “Exactly one of us is telling the truth.”</a:t>
            </a:r>
          </a:p>
          <a:p>
            <a:pPr lvl="1"/>
            <a:r>
              <a:rPr lang="en-US" dirty="0"/>
              <a:t>B says, “We are all lying.”</a:t>
            </a:r>
          </a:p>
          <a:p>
            <a:pPr lvl="1"/>
            <a:r>
              <a:rPr lang="en-US" dirty="0"/>
              <a:t>C says, “The other two are lying.”</a:t>
            </a:r>
          </a:p>
          <a:p>
            <a:pPr lvl="1"/>
            <a:r>
              <a:rPr lang="en-US" dirty="0"/>
              <a:t>Which of A, B, C are truth tellers and which are </a:t>
            </a:r>
            <a:r>
              <a:rPr lang="en-US"/>
              <a:t>liars?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2023-06-03T00:48:44Z</cp:lastPrinted>
  <dcterms:created xsi:type="dcterms:W3CDTF">2023-03-20T06:27:19Z</dcterms:created>
  <dcterms:modified xsi:type="dcterms:W3CDTF">2023-06-11T23:22:26Z</dcterms:modified>
</cp:coreProperties>
</file>