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evergreen.edu/dmsum15/wp-content/uploads/sites/72/2014/09/25-3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20C-F060-F35A-0392-7D53F7E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90A-E046-CC73-0444-CDFBB41A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a truth teller.  Both B and C are liars.</a:t>
            </a:r>
          </a:p>
          <a:p>
            <a:endParaRPr lang="en-US" dirty="0"/>
          </a:p>
          <a:p>
            <a:r>
              <a:rPr lang="en-US" dirty="0"/>
              <a:t>Problem is from </a:t>
            </a:r>
            <a:r>
              <a:rPr lang="en-US" dirty="0">
                <a:hlinkClick r:id="rId2"/>
              </a:rPr>
              <a:t>https://sites.evergreen.edu/dmsum15/wp-content/uploads/sites/72/2014/09/25-35.pdf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95</cp:revision>
  <dcterms:created xsi:type="dcterms:W3CDTF">2023-03-20T06:27:19Z</dcterms:created>
  <dcterms:modified xsi:type="dcterms:W3CDTF">2023-06-11T23:22:43Z</dcterms:modified>
</cp:coreProperties>
</file>