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0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FB17-4072-3C67-ED94-8BD17CD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B1F0-1D50-6D89-7356-A27EA47D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special island is inhabited only by knights and knaves.  Knights always tell the truth, and knaves always lie.  You </a:t>
            </a:r>
            <a:r>
              <a:rPr lang="en-US"/>
              <a:t>meet two inhabitants</a:t>
            </a:r>
            <a:r>
              <a:rPr lang="en-US" dirty="0"/>
              <a:t>:  Zoey and Mel. Zoey tells you that Mel is a knave. Mel says, ‘Neither Zoey nor I are knaves.’</a:t>
            </a:r>
          </a:p>
          <a:p>
            <a:r>
              <a:rPr lang="en-US" dirty="0"/>
              <a:t>So who is a knight and who is a knave?</a:t>
            </a:r>
          </a:p>
        </p:txBody>
      </p:sp>
    </p:spTree>
    <p:extLst>
      <p:ext uri="{BB962C8B-B14F-4D97-AF65-F5344CB8AC3E}">
        <p14:creationId xmlns:p14="http://schemas.microsoft.com/office/powerpoint/2010/main" val="13202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64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cp:lastPrinted>2023-06-03T00:48:44Z</cp:lastPrinted>
  <dcterms:created xsi:type="dcterms:W3CDTF">2023-03-20T06:27:19Z</dcterms:created>
  <dcterms:modified xsi:type="dcterms:W3CDTF">2023-07-03T00:53:22Z</dcterms:modified>
</cp:coreProperties>
</file>