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yu.people.wm.edu/Fall2014/Fall2014-math214/truth.table.puzzle.problem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320C-F060-F35A-0392-7D53F7E3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090A-E046-CC73-0444-CDFBB41A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Zoey is a knight and Mel is a knave.</a:t>
            </a:r>
          </a:p>
          <a:p>
            <a:endParaRPr lang="en-US" dirty="0"/>
          </a:p>
          <a:p>
            <a:r>
              <a:rPr lang="en-US"/>
              <a:t>Problem taken from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https://gyu.people.wm.edu/Fall2014/Fall2014-math214/truth.table.puzzle.problem.pdf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310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38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93</cp:revision>
  <dcterms:created xsi:type="dcterms:W3CDTF">2023-03-20T06:27:19Z</dcterms:created>
  <dcterms:modified xsi:type="dcterms:W3CDTF">2023-07-03T00:53:09Z</dcterms:modified>
</cp:coreProperties>
</file>