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AA949-0DDB-7367-7992-8FBC07E8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17" y="2248177"/>
            <a:ext cx="316274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cp:lastPrinted>2023-04-24T01:02:24Z</cp:lastPrinted>
  <dcterms:created xsi:type="dcterms:W3CDTF">2023-03-20T06:27:19Z</dcterms:created>
  <dcterms:modified xsi:type="dcterms:W3CDTF">2023-05-30T00:58:06Z</dcterms:modified>
</cp:coreProperties>
</file>