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41260-383C-01E2-2901-252A530F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24" y="1644073"/>
            <a:ext cx="4504628" cy="448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100</cp:revision>
  <cp:lastPrinted>2023-07-11T00:57:41Z</cp:lastPrinted>
  <dcterms:created xsi:type="dcterms:W3CDTF">2023-03-20T06:27:19Z</dcterms:created>
  <dcterms:modified xsi:type="dcterms:W3CDTF">2023-07-24T00:26:14Z</dcterms:modified>
</cp:coreProperties>
</file>