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121436" y="5813994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957BB3-93D2-E656-33D6-712E1F0A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557" y="1690688"/>
            <a:ext cx="4130900" cy="412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99</cp:revision>
  <dcterms:created xsi:type="dcterms:W3CDTF">2023-03-20T06:27:19Z</dcterms:created>
  <dcterms:modified xsi:type="dcterms:W3CDTF">2023-07-24T00:28:07Z</dcterms:modified>
</cp:coreProperties>
</file>