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AC924-4897-688C-FF3D-F57C68F0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92" y="1236652"/>
            <a:ext cx="4443526" cy="49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101</cp:revision>
  <cp:lastPrinted>2023-06-07T00:42:39Z</cp:lastPrinted>
  <dcterms:created xsi:type="dcterms:W3CDTF">2023-03-20T06:27:19Z</dcterms:created>
  <dcterms:modified xsi:type="dcterms:W3CDTF">2023-07-25T00:45:32Z</dcterms:modified>
</cp:coreProperties>
</file>