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BBF83-F6A9-48EB-45DB-42408192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38" y="1690688"/>
            <a:ext cx="340090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dcterms:created xsi:type="dcterms:W3CDTF">2023-03-20T06:27:19Z</dcterms:created>
  <dcterms:modified xsi:type="dcterms:W3CDTF">2023-07-25T00:45:56Z</dcterms:modified>
</cp:coreProperties>
</file>