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70" r:id="rId2"/>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70" d="100"/>
          <a:sy n="70" d="100"/>
        </p:scale>
        <p:origin x="6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2E3B3-DCE3-1D11-B6FC-0768196600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C5F9EA-7FA0-C09C-5405-3DFAFE5FE8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80FFA6-DB2D-6B16-FA78-B8647BCBA0BD}"/>
              </a:ext>
            </a:extLst>
          </p:cNvPr>
          <p:cNvSpPr>
            <a:spLocks noGrp="1"/>
          </p:cNvSpPr>
          <p:nvPr>
            <p:ph type="dt" sz="half" idx="10"/>
          </p:nvPr>
        </p:nvSpPr>
        <p:spPr/>
        <p:txBody>
          <a:bodyPr/>
          <a:lstStyle/>
          <a:p>
            <a:fld id="{13CAB402-B863-4AA4-B7CA-C5BADD25EDE0}" type="datetimeFigureOut">
              <a:rPr lang="en-US" smtClean="0"/>
              <a:t>5/17/2023</a:t>
            </a:fld>
            <a:endParaRPr lang="en-US"/>
          </a:p>
        </p:txBody>
      </p:sp>
      <p:sp>
        <p:nvSpPr>
          <p:cNvPr id="5" name="Footer Placeholder 4">
            <a:extLst>
              <a:ext uri="{FF2B5EF4-FFF2-40B4-BE49-F238E27FC236}">
                <a16:creationId xmlns:a16="http://schemas.microsoft.com/office/drawing/2014/main" id="{CE11D01F-7E7B-57A5-ACE9-A7D47856F4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06B4A-FC42-F792-6DD9-0EBEA46ADC68}"/>
              </a:ext>
            </a:extLst>
          </p:cNvPr>
          <p:cNvSpPr>
            <a:spLocks noGrp="1"/>
          </p:cNvSpPr>
          <p:nvPr>
            <p:ph type="sldNum" sz="quarter" idx="12"/>
          </p:nvPr>
        </p:nvSpPr>
        <p:spPr/>
        <p:txBody>
          <a:bodyPr/>
          <a:lstStyle/>
          <a:p>
            <a:fld id="{2A430180-0A49-4764-A868-0CC575291D89}" type="slidenum">
              <a:rPr lang="en-US" smtClean="0"/>
              <a:t>‹#›</a:t>
            </a:fld>
            <a:endParaRPr lang="en-US"/>
          </a:p>
        </p:txBody>
      </p:sp>
    </p:spTree>
    <p:extLst>
      <p:ext uri="{BB962C8B-B14F-4D97-AF65-F5344CB8AC3E}">
        <p14:creationId xmlns:p14="http://schemas.microsoft.com/office/powerpoint/2010/main" val="129340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6E0AE-5E9E-9866-E98F-422EA45D50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A786A-544E-F864-260B-93804ACD57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E7DC8F-D8A8-97AD-AF15-2F0010CA5CB3}"/>
              </a:ext>
            </a:extLst>
          </p:cNvPr>
          <p:cNvSpPr>
            <a:spLocks noGrp="1"/>
          </p:cNvSpPr>
          <p:nvPr>
            <p:ph type="dt" sz="half" idx="10"/>
          </p:nvPr>
        </p:nvSpPr>
        <p:spPr/>
        <p:txBody>
          <a:bodyPr/>
          <a:lstStyle/>
          <a:p>
            <a:fld id="{13CAB402-B863-4AA4-B7CA-C5BADD25EDE0}" type="datetimeFigureOut">
              <a:rPr lang="en-US" smtClean="0"/>
              <a:t>5/17/2023</a:t>
            </a:fld>
            <a:endParaRPr lang="en-US"/>
          </a:p>
        </p:txBody>
      </p:sp>
      <p:sp>
        <p:nvSpPr>
          <p:cNvPr id="5" name="Footer Placeholder 4">
            <a:extLst>
              <a:ext uri="{FF2B5EF4-FFF2-40B4-BE49-F238E27FC236}">
                <a16:creationId xmlns:a16="http://schemas.microsoft.com/office/drawing/2014/main" id="{6CB87822-76C7-0C99-1524-A7861C0DC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94B96F-5508-17E9-64AB-3019332AC535}"/>
              </a:ext>
            </a:extLst>
          </p:cNvPr>
          <p:cNvSpPr>
            <a:spLocks noGrp="1"/>
          </p:cNvSpPr>
          <p:nvPr>
            <p:ph type="sldNum" sz="quarter" idx="12"/>
          </p:nvPr>
        </p:nvSpPr>
        <p:spPr/>
        <p:txBody>
          <a:bodyPr/>
          <a:lstStyle/>
          <a:p>
            <a:fld id="{2A430180-0A49-4764-A868-0CC575291D89}" type="slidenum">
              <a:rPr lang="en-US" smtClean="0"/>
              <a:t>‹#›</a:t>
            </a:fld>
            <a:endParaRPr lang="en-US"/>
          </a:p>
        </p:txBody>
      </p:sp>
    </p:spTree>
    <p:extLst>
      <p:ext uri="{BB962C8B-B14F-4D97-AF65-F5344CB8AC3E}">
        <p14:creationId xmlns:p14="http://schemas.microsoft.com/office/powerpoint/2010/main" val="840261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6FCFC9-987E-C74E-1FF3-BDFCA87C3F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AACAEB-D1E1-2072-06E1-B9E3660DCD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D500C-0461-BB6C-C177-CA8A3B68CFE1}"/>
              </a:ext>
            </a:extLst>
          </p:cNvPr>
          <p:cNvSpPr>
            <a:spLocks noGrp="1"/>
          </p:cNvSpPr>
          <p:nvPr>
            <p:ph type="dt" sz="half" idx="10"/>
          </p:nvPr>
        </p:nvSpPr>
        <p:spPr/>
        <p:txBody>
          <a:bodyPr/>
          <a:lstStyle/>
          <a:p>
            <a:fld id="{13CAB402-B863-4AA4-B7CA-C5BADD25EDE0}" type="datetimeFigureOut">
              <a:rPr lang="en-US" smtClean="0"/>
              <a:t>5/17/2023</a:t>
            </a:fld>
            <a:endParaRPr lang="en-US"/>
          </a:p>
        </p:txBody>
      </p:sp>
      <p:sp>
        <p:nvSpPr>
          <p:cNvPr id="5" name="Footer Placeholder 4">
            <a:extLst>
              <a:ext uri="{FF2B5EF4-FFF2-40B4-BE49-F238E27FC236}">
                <a16:creationId xmlns:a16="http://schemas.microsoft.com/office/drawing/2014/main" id="{E7684B8F-2B8A-56EE-F672-06A7F8F2C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28F2A-3A60-74A0-7EE4-E4BBFBAD241A}"/>
              </a:ext>
            </a:extLst>
          </p:cNvPr>
          <p:cNvSpPr>
            <a:spLocks noGrp="1"/>
          </p:cNvSpPr>
          <p:nvPr>
            <p:ph type="sldNum" sz="quarter" idx="12"/>
          </p:nvPr>
        </p:nvSpPr>
        <p:spPr/>
        <p:txBody>
          <a:bodyPr/>
          <a:lstStyle/>
          <a:p>
            <a:fld id="{2A430180-0A49-4764-A868-0CC575291D89}" type="slidenum">
              <a:rPr lang="en-US" smtClean="0"/>
              <a:t>‹#›</a:t>
            </a:fld>
            <a:endParaRPr lang="en-US"/>
          </a:p>
        </p:txBody>
      </p:sp>
    </p:spTree>
    <p:extLst>
      <p:ext uri="{BB962C8B-B14F-4D97-AF65-F5344CB8AC3E}">
        <p14:creationId xmlns:p14="http://schemas.microsoft.com/office/powerpoint/2010/main" val="422982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98C9-2A85-6DF7-9869-E0C0A2FBAC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5E7B14-C84D-C7AE-CC7E-6DE653D163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B9C5E-4FE5-5EB7-42F7-5F792CF647C0}"/>
              </a:ext>
            </a:extLst>
          </p:cNvPr>
          <p:cNvSpPr>
            <a:spLocks noGrp="1"/>
          </p:cNvSpPr>
          <p:nvPr>
            <p:ph type="dt" sz="half" idx="10"/>
          </p:nvPr>
        </p:nvSpPr>
        <p:spPr/>
        <p:txBody>
          <a:bodyPr/>
          <a:lstStyle/>
          <a:p>
            <a:fld id="{13CAB402-B863-4AA4-B7CA-C5BADD25EDE0}" type="datetimeFigureOut">
              <a:rPr lang="en-US" smtClean="0"/>
              <a:t>5/17/2023</a:t>
            </a:fld>
            <a:endParaRPr lang="en-US"/>
          </a:p>
        </p:txBody>
      </p:sp>
      <p:sp>
        <p:nvSpPr>
          <p:cNvPr id="5" name="Footer Placeholder 4">
            <a:extLst>
              <a:ext uri="{FF2B5EF4-FFF2-40B4-BE49-F238E27FC236}">
                <a16:creationId xmlns:a16="http://schemas.microsoft.com/office/drawing/2014/main" id="{0A064738-5198-121F-1229-5B128119B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2E938-E1AB-FB33-6D35-1940DE0225AA}"/>
              </a:ext>
            </a:extLst>
          </p:cNvPr>
          <p:cNvSpPr>
            <a:spLocks noGrp="1"/>
          </p:cNvSpPr>
          <p:nvPr>
            <p:ph type="sldNum" sz="quarter" idx="12"/>
          </p:nvPr>
        </p:nvSpPr>
        <p:spPr/>
        <p:txBody>
          <a:bodyPr/>
          <a:lstStyle/>
          <a:p>
            <a:fld id="{2A430180-0A49-4764-A868-0CC575291D89}" type="slidenum">
              <a:rPr lang="en-US" smtClean="0"/>
              <a:t>‹#›</a:t>
            </a:fld>
            <a:endParaRPr lang="en-US"/>
          </a:p>
        </p:txBody>
      </p:sp>
    </p:spTree>
    <p:extLst>
      <p:ext uri="{BB962C8B-B14F-4D97-AF65-F5344CB8AC3E}">
        <p14:creationId xmlns:p14="http://schemas.microsoft.com/office/powerpoint/2010/main" val="1006779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BE24B-C033-2540-FEC3-BD2C37543D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DFE5DB-1589-CAB7-808A-7556581270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5D8327-DA58-410B-DD8A-BDA0C9B10D87}"/>
              </a:ext>
            </a:extLst>
          </p:cNvPr>
          <p:cNvSpPr>
            <a:spLocks noGrp="1"/>
          </p:cNvSpPr>
          <p:nvPr>
            <p:ph type="dt" sz="half" idx="10"/>
          </p:nvPr>
        </p:nvSpPr>
        <p:spPr/>
        <p:txBody>
          <a:bodyPr/>
          <a:lstStyle/>
          <a:p>
            <a:fld id="{13CAB402-B863-4AA4-B7CA-C5BADD25EDE0}" type="datetimeFigureOut">
              <a:rPr lang="en-US" smtClean="0"/>
              <a:t>5/17/2023</a:t>
            </a:fld>
            <a:endParaRPr lang="en-US"/>
          </a:p>
        </p:txBody>
      </p:sp>
      <p:sp>
        <p:nvSpPr>
          <p:cNvPr id="5" name="Footer Placeholder 4">
            <a:extLst>
              <a:ext uri="{FF2B5EF4-FFF2-40B4-BE49-F238E27FC236}">
                <a16:creationId xmlns:a16="http://schemas.microsoft.com/office/drawing/2014/main" id="{8FC66BBA-1EDA-C107-C875-866A165976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318C4-9FCA-753D-7AB8-CEF2E7C03308}"/>
              </a:ext>
            </a:extLst>
          </p:cNvPr>
          <p:cNvSpPr>
            <a:spLocks noGrp="1"/>
          </p:cNvSpPr>
          <p:nvPr>
            <p:ph type="sldNum" sz="quarter" idx="12"/>
          </p:nvPr>
        </p:nvSpPr>
        <p:spPr/>
        <p:txBody>
          <a:bodyPr/>
          <a:lstStyle/>
          <a:p>
            <a:fld id="{2A430180-0A49-4764-A868-0CC575291D89}" type="slidenum">
              <a:rPr lang="en-US" smtClean="0"/>
              <a:t>‹#›</a:t>
            </a:fld>
            <a:endParaRPr lang="en-US"/>
          </a:p>
        </p:txBody>
      </p:sp>
    </p:spTree>
    <p:extLst>
      <p:ext uri="{BB962C8B-B14F-4D97-AF65-F5344CB8AC3E}">
        <p14:creationId xmlns:p14="http://schemas.microsoft.com/office/powerpoint/2010/main" val="1124998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2AE36-D8E4-5C8C-DD1F-43A3C5FD4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F58705-7016-5551-413D-0A645F0F03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F2ED4B-7E55-454E-DC02-51C7E8FC42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67B173-2BA3-3CD6-0CA9-D7BD72DFC987}"/>
              </a:ext>
            </a:extLst>
          </p:cNvPr>
          <p:cNvSpPr>
            <a:spLocks noGrp="1"/>
          </p:cNvSpPr>
          <p:nvPr>
            <p:ph type="dt" sz="half" idx="10"/>
          </p:nvPr>
        </p:nvSpPr>
        <p:spPr/>
        <p:txBody>
          <a:bodyPr/>
          <a:lstStyle/>
          <a:p>
            <a:fld id="{13CAB402-B863-4AA4-B7CA-C5BADD25EDE0}" type="datetimeFigureOut">
              <a:rPr lang="en-US" smtClean="0"/>
              <a:t>5/17/2023</a:t>
            </a:fld>
            <a:endParaRPr lang="en-US"/>
          </a:p>
        </p:txBody>
      </p:sp>
      <p:sp>
        <p:nvSpPr>
          <p:cNvPr id="6" name="Footer Placeholder 5">
            <a:extLst>
              <a:ext uri="{FF2B5EF4-FFF2-40B4-BE49-F238E27FC236}">
                <a16:creationId xmlns:a16="http://schemas.microsoft.com/office/drawing/2014/main" id="{A743EDEE-5D45-E334-4EB0-B2DC8F07CE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C59B85-E847-3FE6-760A-C595E6898FC2}"/>
              </a:ext>
            </a:extLst>
          </p:cNvPr>
          <p:cNvSpPr>
            <a:spLocks noGrp="1"/>
          </p:cNvSpPr>
          <p:nvPr>
            <p:ph type="sldNum" sz="quarter" idx="12"/>
          </p:nvPr>
        </p:nvSpPr>
        <p:spPr/>
        <p:txBody>
          <a:bodyPr/>
          <a:lstStyle/>
          <a:p>
            <a:fld id="{2A430180-0A49-4764-A868-0CC575291D89}" type="slidenum">
              <a:rPr lang="en-US" smtClean="0"/>
              <a:t>‹#›</a:t>
            </a:fld>
            <a:endParaRPr lang="en-US"/>
          </a:p>
        </p:txBody>
      </p:sp>
    </p:spTree>
    <p:extLst>
      <p:ext uri="{BB962C8B-B14F-4D97-AF65-F5344CB8AC3E}">
        <p14:creationId xmlns:p14="http://schemas.microsoft.com/office/powerpoint/2010/main" val="2337448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979F-44DC-5FC6-81C2-BBFB3881CF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BBC3EC-DDBD-9C9A-D162-F6A6B2670D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099152-79D3-BBB6-272E-238337CC4A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EBE054-94F9-6009-777B-B63671C1F6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B437F9-AA69-5640-FBE9-51ED9975B1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6A37F9-0EC8-F8D3-753A-D37EDC998F27}"/>
              </a:ext>
            </a:extLst>
          </p:cNvPr>
          <p:cNvSpPr>
            <a:spLocks noGrp="1"/>
          </p:cNvSpPr>
          <p:nvPr>
            <p:ph type="dt" sz="half" idx="10"/>
          </p:nvPr>
        </p:nvSpPr>
        <p:spPr/>
        <p:txBody>
          <a:bodyPr/>
          <a:lstStyle/>
          <a:p>
            <a:fld id="{13CAB402-B863-4AA4-B7CA-C5BADD25EDE0}" type="datetimeFigureOut">
              <a:rPr lang="en-US" smtClean="0"/>
              <a:t>5/17/2023</a:t>
            </a:fld>
            <a:endParaRPr lang="en-US"/>
          </a:p>
        </p:txBody>
      </p:sp>
      <p:sp>
        <p:nvSpPr>
          <p:cNvPr id="8" name="Footer Placeholder 7">
            <a:extLst>
              <a:ext uri="{FF2B5EF4-FFF2-40B4-BE49-F238E27FC236}">
                <a16:creationId xmlns:a16="http://schemas.microsoft.com/office/drawing/2014/main" id="{269A3A79-F48E-384A-63B2-6225FE7718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9F4870-C4BC-8F6E-D007-17EA3D83BFE6}"/>
              </a:ext>
            </a:extLst>
          </p:cNvPr>
          <p:cNvSpPr>
            <a:spLocks noGrp="1"/>
          </p:cNvSpPr>
          <p:nvPr>
            <p:ph type="sldNum" sz="quarter" idx="12"/>
          </p:nvPr>
        </p:nvSpPr>
        <p:spPr/>
        <p:txBody>
          <a:bodyPr/>
          <a:lstStyle/>
          <a:p>
            <a:fld id="{2A430180-0A49-4764-A868-0CC575291D89}" type="slidenum">
              <a:rPr lang="en-US" smtClean="0"/>
              <a:t>‹#›</a:t>
            </a:fld>
            <a:endParaRPr lang="en-US"/>
          </a:p>
        </p:txBody>
      </p:sp>
    </p:spTree>
    <p:extLst>
      <p:ext uri="{BB962C8B-B14F-4D97-AF65-F5344CB8AC3E}">
        <p14:creationId xmlns:p14="http://schemas.microsoft.com/office/powerpoint/2010/main" val="320560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82B5C-02D6-8AD1-8B28-C1C8FB09D6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47457D-3356-2328-4653-916733B7547E}"/>
              </a:ext>
            </a:extLst>
          </p:cNvPr>
          <p:cNvSpPr>
            <a:spLocks noGrp="1"/>
          </p:cNvSpPr>
          <p:nvPr>
            <p:ph type="dt" sz="half" idx="10"/>
          </p:nvPr>
        </p:nvSpPr>
        <p:spPr/>
        <p:txBody>
          <a:bodyPr/>
          <a:lstStyle/>
          <a:p>
            <a:fld id="{13CAB402-B863-4AA4-B7CA-C5BADD25EDE0}" type="datetimeFigureOut">
              <a:rPr lang="en-US" smtClean="0"/>
              <a:t>5/17/2023</a:t>
            </a:fld>
            <a:endParaRPr lang="en-US"/>
          </a:p>
        </p:txBody>
      </p:sp>
      <p:sp>
        <p:nvSpPr>
          <p:cNvPr id="4" name="Footer Placeholder 3">
            <a:extLst>
              <a:ext uri="{FF2B5EF4-FFF2-40B4-BE49-F238E27FC236}">
                <a16:creationId xmlns:a16="http://schemas.microsoft.com/office/drawing/2014/main" id="{0314CE72-E2AE-D531-FF98-BBA5118B75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652FBE-C5D9-2ED7-253D-45B0D5D3E7D2}"/>
              </a:ext>
            </a:extLst>
          </p:cNvPr>
          <p:cNvSpPr>
            <a:spLocks noGrp="1"/>
          </p:cNvSpPr>
          <p:nvPr>
            <p:ph type="sldNum" sz="quarter" idx="12"/>
          </p:nvPr>
        </p:nvSpPr>
        <p:spPr/>
        <p:txBody>
          <a:bodyPr/>
          <a:lstStyle/>
          <a:p>
            <a:fld id="{2A430180-0A49-4764-A868-0CC575291D89}" type="slidenum">
              <a:rPr lang="en-US" smtClean="0"/>
              <a:t>‹#›</a:t>
            </a:fld>
            <a:endParaRPr lang="en-US"/>
          </a:p>
        </p:txBody>
      </p:sp>
    </p:spTree>
    <p:extLst>
      <p:ext uri="{BB962C8B-B14F-4D97-AF65-F5344CB8AC3E}">
        <p14:creationId xmlns:p14="http://schemas.microsoft.com/office/powerpoint/2010/main" val="420200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AC834D-CF9B-BAEE-E276-FF769DFC645D}"/>
              </a:ext>
            </a:extLst>
          </p:cNvPr>
          <p:cNvSpPr>
            <a:spLocks noGrp="1"/>
          </p:cNvSpPr>
          <p:nvPr>
            <p:ph type="dt" sz="half" idx="10"/>
          </p:nvPr>
        </p:nvSpPr>
        <p:spPr/>
        <p:txBody>
          <a:bodyPr/>
          <a:lstStyle/>
          <a:p>
            <a:fld id="{13CAB402-B863-4AA4-B7CA-C5BADD25EDE0}" type="datetimeFigureOut">
              <a:rPr lang="en-US" smtClean="0"/>
              <a:t>5/17/2023</a:t>
            </a:fld>
            <a:endParaRPr lang="en-US"/>
          </a:p>
        </p:txBody>
      </p:sp>
      <p:sp>
        <p:nvSpPr>
          <p:cNvPr id="3" name="Footer Placeholder 2">
            <a:extLst>
              <a:ext uri="{FF2B5EF4-FFF2-40B4-BE49-F238E27FC236}">
                <a16:creationId xmlns:a16="http://schemas.microsoft.com/office/drawing/2014/main" id="{273EB812-BB42-0E9B-5225-BC49FC7E71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EE366F-FDE4-AB84-3874-2906BFF87D8C}"/>
              </a:ext>
            </a:extLst>
          </p:cNvPr>
          <p:cNvSpPr>
            <a:spLocks noGrp="1"/>
          </p:cNvSpPr>
          <p:nvPr>
            <p:ph type="sldNum" sz="quarter" idx="12"/>
          </p:nvPr>
        </p:nvSpPr>
        <p:spPr/>
        <p:txBody>
          <a:bodyPr/>
          <a:lstStyle/>
          <a:p>
            <a:fld id="{2A430180-0A49-4764-A868-0CC575291D89}" type="slidenum">
              <a:rPr lang="en-US" smtClean="0"/>
              <a:t>‹#›</a:t>
            </a:fld>
            <a:endParaRPr lang="en-US"/>
          </a:p>
        </p:txBody>
      </p:sp>
    </p:spTree>
    <p:extLst>
      <p:ext uri="{BB962C8B-B14F-4D97-AF65-F5344CB8AC3E}">
        <p14:creationId xmlns:p14="http://schemas.microsoft.com/office/powerpoint/2010/main" val="313244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4E3B-3322-079C-161E-778455BEF8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FAAD94-395F-398E-5424-23674595AC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63B46A-9724-6488-C2B7-4C4A3208FD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CC3DB1-C714-A5E2-0D44-E2934BA404F7}"/>
              </a:ext>
            </a:extLst>
          </p:cNvPr>
          <p:cNvSpPr>
            <a:spLocks noGrp="1"/>
          </p:cNvSpPr>
          <p:nvPr>
            <p:ph type="dt" sz="half" idx="10"/>
          </p:nvPr>
        </p:nvSpPr>
        <p:spPr/>
        <p:txBody>
          <a:bodyPr/>
          <a:lstStyle/>
          <a:p>
            <a:fld id="{13CAB402-B863-4AA4-B7CA-C5BADD25EDE0}" type="datetimeFigureOut">
              <a:rPr lang="en-US" smtClean="0"/>
              <a:t>5/17/2023</a:t>
            </a:fld>
            <a:endParaRPr lang="en-US"/>
          </a:p>
        </p:txBody>
      </p:sp>
      <p:sp>
        <p:nvSpPr>
          <p:cNvPr id="6" name="Footer Placeholder 5">
            <a:extLst>
              <a:ext uri="{FF2B5EF4-FFF2-40B4-BE49-F238E27FC236}">
                <a16:creationId xmlns:a16="http://schemas.microsoft.com/office/drawing/2014/main" id="{4F655F33-D600-6FC1-A066-F32913F5B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7DF69-9AE8-9EA4-580B-80EC8129AFA9}"/>
              </a:ext>
            </a:extLst>
          </p:cNvPr>
          <p:cNvSpPr>
            <a:spLocks noGrp="1"/>
          </p:cNvSpPr>
          <p:nvPr>
            <p:ph type="sldNum" sz="quarter" idx="12"/>
          </p:nvPr>
        </p:nvSpPr>
        <p:spPr/>
        <p:txBody>
          <a:bodyPr/>
          <a:lstStyle/>
          <a:p>
            <a:fld id="{2A430180-0A49-4764-A868-0CC575291D89}" type="slidenum">
              <a:rPr lang="en-US" smtClean="0"/>
              <a:t>‹#›</a:t>
            </a:fld>
            <a:endParaRPr lang="en-US"/>
          </a:p>
        </p:txBody>
      </p:sp>
    </p:spTree>
    <p:extLst>
      <p:ext uri="{BB962C8B-B14F-4D97-AF65-F5344CB8AC3E}">
        <p14:creationId xmlns:p14="http://schemas.microsoft.com/office/powerpoint/2010/main" val="3222461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1363-4071-D018-1D67-0485DDC00F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103F7E-D332-CDAA-EABA-E288C9681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03700E-9053-2330-06F5-1BE92E6BD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0A57ED-840E-12D1-2F1F-20787F3D0414}"/>
              </a:ext>
            </a:extLst>
          </p:cNvPr>
          <p:cNvSpPr>
            <a:spLocks noGrp="1"/>
          </p:cNvSpPr>
          <p:nvPr>
            <p:ph type="dt" sz="half" idx="10"/>
          </p:nvPr>
        </p:nvSpPr>
        <p:spPr/>
        <p:txBody>
          <a:bodyPr/>
          <a:lstStyle/>
          <a:p>
            <a:fld id="{13CAB402-B863-4AA4-B7CA-C5BADD25EDE0}" type="datetimeFigureOut">
              <a:rPr lang="en-US" smtClean="0"/>
              <a:t>5/17/2023</a:t>
            </a:fld>
            <a:endParaRPr lang="en-US"/>
          </a:p>
        </p:txBody>
      </p:sp>
      <p:sp>
        <p:nvSpPr>
          <p:cNvPr id="6" name="Footer Placeholder 5">
            <a:extLst>
              <a:ext uri="{FF2B5EF4-FFF2-40B4-BE49-F238E27FC236}">
                <a16:creationId xmlns:a16="http://schemas.microsoft.com/office/drawing/2014/main" id="{34D9A12E-E1AD-144B-2EB6-4A1EE2CB7A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2A3BF5-8D78-2F80-0347-FA90FF72EF26}"/>
              </a:ext>
            </a:extLst>
          </p:cNvPr>
          <p:cNvSpPr>
            <a:spLocks noGrp="1"/>
          </p:cNvSpPr>
          <p:nvPr>
            <p:ph type="sldNum" sz="quarter" idx="12"/>
          </p:nvPr>
        </p:nvSpPr>
        <p:spPr/>
        <p:txBody>
          <a:bodyPr/>
          <a:lstStyle/>
          <a:p>
            <a:fld id="{2A430180-0A49-4764-A868-0CC575291D89}" type="slidenum">
              <a:rPr lang="en-US" smtClean="0"/>
              <a:t>‹#›</a:t>
            </a:fld>
            <a:endParaRPr lang="en-US"/>
          </a:p>
        </p:txBody>
      </p:sp>
    </p:spTree>
    <p:extLst>
      <p:ext uri="{BB962C8B-B14F-4D97-AF65-F5344CB8AC3E}">
        <p14:creationId xmlns:p14="http://schemas.microsoft.com/office/powerpoint/2010/main" val="2580689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BBA921-99C2-328F-3334-065C92188D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8FD3C1-DB9E-E7C0-7762-58BDCD207C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7D8B2-65E3-33AD-BE22-7A4D9C089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AB402-B863-4AA4-B7CA-C5BADD25EDE0}" type="datetimeFigureOut">
              <a:rPr lang="en-US" smtClean="0"/>
              <a:t>5/17/2023</a:t>
            </a:fld>
            <a:endParaRPr lang="en-US"/>
          </a:p>
        </p:txBody>
      </p:sp>
      <p:sp>
        <p:nvSpPr>
          <p:cNvPr id="5" name="Footer Placeholder 4">
            <a:extLst>
              <a:ext uri="{FF2B5EF4-FFF2-40B4-BE49-F238E27FC236}">
                <a16:creationId xmlns:a16="http://schemas.microsoft.com/office/drawing/2014/main" id="{4410238A-7DAE-C2B3-E28A-968A6000FF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B1EB23-CEFB-7D13-D244-7A4708F55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30180-0A49-4764-A868-0CC575291D89}" type="slidenum">
              <a:rPr lang="en-US" smtClean="0"/>
              <a:t>‹#›</a:t>
            </a:fld>
            <a:endParaRPr lang="en-US"/>
          </a:p>
        </p:txBody>
      </p:sp>
    </p:spTree>
    <p:extLst>
      <p:ext uri="{BB962C8B-B14F-4D97-AF65-F5344CB8AC3E}">
        <p14:creationId xmlns:p14="http://schemas.microsoft.com/office/powerpoint/2010/main" val="4290238725"/>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D04FA5-5EF9-7D0B-2A03-42A171B4B1AF}"/>
              </a:ext>
            </a:extLst>
          </p:cNvPr>
          <p:cNvPicPr>
            <a:picLocks noChangeAspect="1"/>
          </p:cNvPicPr>
          <p:nvPr/>
        </p:nvPicPr>
        <p:blipFill>
          <a:blip r:embed="rId2"/>
          <a:stretch>
            <a:fillRect/>
          </a:stretch>
        </p:blipFill>
        <p:spPr>
          <a:xfrm>
            <a:off x="1669576" y="3091581"/>
            <a:ext cx="6860274" cy="3085382"/>
          </a:xfrm>
          <a:prstGeom prst="rect">
            <a:avLst/>
          </a:prstGeom>
        </p:spPr>
      </p:pic>
      <p:sp>
        <p:nvSpPr>
          <p:cNvPr id="2" name="Title 1">
            <a:extLst>
              <a:ext uri="{FF2B5EF4-FFF2-40B4-BE49-F238E27FC236}">
                <a16:creationId xmlns:a16="http://schemas.microsoft.com/office/drawing/2014/main" id="{2AA80AE6-CC72-F62E-1D19-450386A5E2E1}"/>
              </a:ext>
            </a:extLst>
          </p:cNvPr>
          <p:cNvSpPr>
            <a:spLocks noGrp="1"/>
          </p:cNvSpPr>
          <p:nvPr>
            <p:ph type="title"/>
          </p:nvPr>
        </p:nvSpPr>
        <p:spPr/>
        <p:txBody>
          <a:bodyPr/>
          <a:lstStyle/>
          <a:p>
            <a:r>
              <a:rPr lang="en-US"/>
              <a:t>Problem</a:t>
            </a:r>
            <a:endParaRPr lang="en-US" dirty="0"/>
          </a:p>
        </p:txBody>
      </p:sp>
      <p:sp>
        <p:nvSpPr>
          <p:cNvPr id="3" name="Content Placeholder 2">
            <a:extLst>
              <a:ext uri="{FF2B5EF4-FFF2-40B4-BE49-F238E27FC236}">
                <a16:creationId xmlns:a16="http://schemas.microsoft.com/office/drawing/2014/main" id="{3B931E64-2255-37B2-4E15-13A658CF29D4}"/>
              </a:ext>
            </a:extLst>
          </p:cNvPr>
          <p:cNvSpPr>
            <a:spLocks noGrp="1"/>
          </p:cNvSpPr>
          <p:nvPr>
            <p:ph idx="1"/>
          </p:nvPr>
        </p:nvSpPr>
        <p:spPr/>
        <p:txBody>
          <a:bodyPr/>
          <a:lstStyle/>
          <a:p>
            <a:r>
              <a:rPr lang="en-US" dirty="0"/>
              <a:t>Ali is making squares using matches. He made the next square by adding more matches to the previous square as shown in the picture below. How many matches does he have to add to the 5th square to build the 6th square?</a:t>
            </a:r>
          </a:p>
        </p:txBody>
      </p:sp>
    </p:spTree>
    <p:extLst>
      <p:ext uri="{BB962C8B-B14F-4D97-AF65-F5344CB8AC3E}">
        <p14:creationId xmlns:p14="http://schemas.microsoft.com/office/powerpoint/2010/main" val="1625772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TotalTime>
  <Words>46</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dc:title>
  <dc:creator>Heng Yuan</dc:creator>
  <cp:lastModifiedBy>Heng Yuan</cp:lastModifiedBy>
  <cp:revision>94</cp:revision>
  <cp:lastPrinted>2023-04-24T01:02:24Z</cp:lastPrinted>
  <dcterms:created xsi:type="dcterms:W3CDTF">2023-03-20T06:27:19Z</dcterms:created>
  <dcterms:modified xsi:type="dcterms:W3CDTF">2023-05-18T01:01:37Z</dcterms:modified>
</cp:coreProperties>
</file>