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7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25" d="100"/>
          <a:sy n="125" d="100"/>
        </p:scale>
        <p:origin x="90" y="-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2854-C622-5FB5-6CC7-09A05027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4786-27BD-3E2D-E59D-10404953B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original sequence was</a:t>
            </a:r>
          </a:p>
          <a:p>
            <a:pPr lvl="1"/>
            <a:r>
              <a:rPr lang="en-US" dirty="0"/>
              <a:t>Sequence id: 1, 2, 3, 4, 5, 6</a:t>
            </a:r>
          </a:p>
          <a:p>
            <a:pPr lvl="1"/>
            <a:r>
              <a:rPr lang="en-US" dirty="0"/>
              <a:t>Number of squares: 1, 4, 9, 16, 25, 36</a:t>
            </a:r>
          </a:p>
          <a:p>
            <a:pPr lvl="1"/>
            <a:r>
              <a:rPr lang="en-US" dirty="0"/>
              <a:t>Number of matches: 4, 12, 24, ?, ?, ?</a:t>
            </a:r>
          </a:p>
          <a:p>
            <a:r>
              <a:rPr lang="en-US" dirty="0"/>
              <a:t>If we look at the top left corner of each square, then the number of sticks without the right and bottom edge is</a:t>
            </a:r>
          </a:p>
          <a:p>
            <a:pPr lvl="1"/>
            <a:r>
              <a:rPr lang="en-US" dirty="0"/>
              <a:t>2 x number of squares</a:t>
            </a:r>
          </a:p>
          <a:p>
            <a:r>
              <a:rPr lang="en-US" dirty="0"/>
              <a:t>Then we need to add the right and bottom edge of the whole thing.</a:t>
            </a:r>
          </a:p>
          <a:p>
            <a:pPr lvl="1"/>
            <a:r>
              <a:rPr lang="en-US" dirty="0"/>
              <a:t>2 x sequence id</a:t>
            </a:r>
          </a:p>
          <a:p>
            <a:r>
              <a:rPr lang="en-US" dirty="0"/>
              <a:t>Verify:</a:t>
            </a:r>
          </a:p>
          <a:p>
            <a:pPr lvl="1"/>
            <a:r>
              <a:rPr lang="en-US" dirty="0"/>
              <a:t>2 x 1 + 2 x 1= 4</a:t>
            </a:r>
          </a:p>
          <a:p>
            <a:pPr lvl="1"/>
            <a:r>
              <a:rPr lang="en-US" dirty="0"/>
              <a:t>2 x 4 + 2 x 2 = 12</a:t>
            </a:r>
          </a:p>
          <a:p>
            <a:pPr lvl="1"/>
            <a:r>
              <a:rPr lang="en-US" dirty="0"/>
              <a:t>2 x 9 + 2 x 3 = 24</a:t>
            </a:r>
          </a:p>
          <a:p>
            <a:r>
              <a:rPr lang="en-US" dirty="0"/>
              <a:t>Thus:</a:t>
            </a:r>
          </a:p>
          <a:p>
            <a:pPr lvl="1"/>
            <a:r>
              <a:rPr lang="en-US" dirty="0"/>
              <a:t>2 x 16 + 2 x 4 = 40</a:t>
            </a:r>
          </a:p>
          <a:p>
            <a:pPr lvl="1"/>
            <a:r>
              <a:rPr lang="en-US" dirty="0"/>
              <a:t>2 x 25 + 2 x 5 = 60</a:t>
            </a:r>
          </a:p>
          <a:p>
            <a:pPr lvl="1"/>
            <a:r>
              <a:rPr lang="en-US" dirty="0"/>
              <a:t>2 x 36 + 2 x 6 = 84</a:t>
            </a:r>
          </a:p>
          <a:p>
            <a:r>
              <a:rPr lang="en-US" dirty="0"/>
              <a:t>Solution: 84 – 60 = 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C6E13-18FE-6DAF-490D-7F9093F80782}"/>
              </a:ext>
            </a:extLst>
          </p:cNvPr>
          <p:cNvSpPr txBox="1"/>
          <p:nvPr/>
        </p:nvSpPr>
        <p:spPr>
          <a:xfrm>
            <a:off x="1189675" y="6176963"/>
            <a:ext cx="877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original problem was from https://ijmo.asia/wp-content/uploads/2020/12/Grade-5.pdf</a:t>
            </a:r>
          </a:p>
        </p:txBody>
      </p:sp>
    </p:spTree>
    <p:extLst>
      <p:ext uri="{BB962C8B-B14F-4D97-AF65-F5344CB8AC3E}">
        <p14:creationId xmlns:p14="http://schemas.microsoft.com/office/powerpoint/2010/main" val="192752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2854-C622-5FB5-6CC7-09A05027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4786-27BD-3E2D-E59D-10404953B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original sequence was</a:t>
            </a:r>
          </a:p>
          <a:p>
            <a:pPr lvl="1"/>
            <a:r>
              <a:rPr lang="en-US" dirty="0"/>
              <a:t>Sequence id: 1, 2, 3, 4, 5, 6</a:t>
            </a:r>
          </a:p>
          <a:p>
            <a:pPr lvl="1"/>
            <a:r>
              <a:rPr lang="en-US" dirty="0"/>
              <a:t>Number of squares: 1, 4, 9, 16, 25, 36</a:t>
            </a:r>
          </a:p>
          <a:p>
            <a:pPr lvl="1"/>
            <a:r>
              <a:rPr lang="en-US" dirty="0"/>
              <a:t>Number of matches: 4, 12, 24, ?, ?, ?</a:t>
            </a:r>
          </a:p>
          <a:p>
            <a:pPr lvl="1"/>
            <a:r>
              <a:rPr lang="en-US"/>
              <a:t>Difference matches </a:t>
            </a:r>
            <a:r>
              <a:rPr lang="en-US" dirty="0"/>
              <a:t>is: (4), 8, 12, ?, ?, ?</a:t>
            </a:r>
          </a:p>
          <a:p>
            <a:r>
              <a:rPr lang="en-US" dirty="0"/>
              <a:t>So, the sequence is 8, 12, 16, 20, 24 where 24 is the answer.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C6E13-18FE-6DAF-490D-7F9093F80782}"/>
              </a:ext>
            </a:extLst>
          </p:cNvPr>
          <p:cNvSpPr txBox="1"/>
          <p:nvPr/>
        </p:nvSpPr>
        <p:spPr>
          <a:xfrm>
            <a:off x="1189675" y="6176963"/>
            <a:ext cx="877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original problem was from https://ijmo.asia/wp-content/uploads/2020/12/Grade-5.pdf</a:t>
            </a:r>
          </a:p>
        </p:txBody>
      </p:sp>
    </p:spTree>
    <p:extLst>
      <p:ext uri="{BB962C8B-B14F-4D97-AF65-F5344CB8AC3E}">
        <p14:creationId xmlns:p14="http://schemas.microsoft.com/office/powerpoint/2010/main" val="403665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283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Solution 1</vt:lpstr>
      <vt:lpstr>Solution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102</cp:revision>
  <dcterms:created xsi:type="dcterms:W3CDTF">2023-03-20T06:27:19Z</dcterms:created>
  <dcterms:modified xsi:type="dcterms:W3CDTF">2023-05-18T01:25:23Z</dcterms:modified>
</cp:coreProperties>
</file>