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nurika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B8BF4-3EDF-6983-1109-67D9031E9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792" y="1476411"/>
            <a:ext cx="480127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2023-04-24T01:02:24Z</cp:lastPrinted>
  <dcterms:created xsi:type="dcterms:W3CDTF">2023-03-20T06:27:19Z</dcterms:created>
  <dcterms:modified xsi:type="dcterms:W3CDTF">2023-06-20T01:03:09Z</dcterms:modified>
</cp:coreProperties>
</file>