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53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https://www.kakuro-online.com/nurikabe/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459C8-11C5-2418-2204-E5755928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36" y="1393968"/>
            <a:ext cx="4428813" cy="44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95</cp:revision>
  <dcterms:created xsi:type="dcterms:W3CDTF">2023-03-20T06:27:19Z</dcterms:created>
  <dcterms:modified xsi:type="dcterms:W3CDTF">2023-06-20T01:03:51Z</dcterms:modified>
</cp:coreProperties>
</file>