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</a:t>
            </a:r>
            <a:r>
              <a:rPr lang="en-US"/>
              <a:t>using </a:t>
            </a:r>
            <a:r>
              <a:rPr lang="en-US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F7EA5-4900-C779-4DD0-AC32AD43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4" y="1538023"/>
            <a:ext cx="377242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dcterms:created xsi:type="dcterms:W3CDTF">2023-03-20T06:27:19Z</dcterms:created>
  <dcterms:modified xsi:type="dcterms:W3CDTF">2023-06-21T01:41:21Z</dcterms:modified>
</cp:coreProperties>
</file>