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7371B-7E3C-8A0D-FAC5-72EEA5B3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61" y="1524261"/>
            <a:ext cx="397247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100</cp:revision>
  <dcterms:created xsi:type="dcterms:W3CDTF">2023-03-20T06:27:19Z</dcterms:created>
  <dcterms:modified xsi:type="dcterms:W3CDTF">2023-07-15T00:27:15Z</dcterms:modified>
</cp:coreProperties>
</file>