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FBF-DA17-1002-A267-76DA2D1E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889B-6066-219C-6CE0-2F28C05D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526765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 the following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1232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1235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9299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9399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9450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50123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501232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501234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1234567890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3E6A2-87A9-8502-D8B3-BEF741224C2F}"/>
              </a:ext>
            </a:extLst>
          </p:cNvPr>
          <p:cNvSpPr txBox="1">
            <a:spLocks/>
          </p:cNvSpPr>
          <p:nvPr/>
        </p:nvSpPr>
        <p:spPr>
          <a:xfrm>
            <a:off x="6649529" y="2557570"/>
            <a:ext cx="352676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numbers are</a:t>
            </a:r>
          </a:p>
          <a:p>
            <a:pPr lvl="1"/>
            <a:r>
              <a:rPr lang="en-US" dirty="0"/>
              <a:t>2’s multiples,</a:t>
            </a:r>
          </a:p>
          <a:p>
            <a:pPr lvl="1"/>
            <a:r>
              <a:rPr lang="en-US" dirty="0"/>
              <a:t>3’s multiples</a:t>
            </a:r>
          </a:p>
          <a:p>
            <a:pPr lvl="1"/>
            <a:r>
              <a:rPr lang="en-US" dirty="0"/>
              <a:t>4’s multiples,</a:t>
            </a:r>
          </a:p>
          <a:p>
            <a:pPr lvl="1"/>
            <a:r>
              <a:rPr lang="en-US" dirty="0"/>
              <a:t>5’s multiples,</a:t>
            </a:r>
          </a:p>
          <a:p>
            <a:pPr lvl="1"/>
            <a:r>
              <a:rPr lang="en-US" dirty="0"/>
              <a:t>6’s multiples,</a:t>
            </a:r>
          </a:p>
          <a:p>
            <a:pPr lvl="1"/>
            <a:r>
              <a:rPr lang="en-US" dirty="0"/>
              <a:t>9’s multiples</a:t>
            </a:r>
          </a:p>
        </p:txBody>
      </p:sp>
    </p:spTree>
    <p:extLst>
      <p:ext uri="{BB962C8B-B14F-4D97-AF65-F5344CB8AC3E}">
        <p14:creationId xmlns:p14="http://schemas.microsoft.com/office/powerpoint/2010/main" val="112642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</TotalTime>
  <Words>33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88</cp:revision>
  <dcterms:created xsi:type="dcterms:W3CDTF">2023-03-20T06:27:19Z</dcterms:created>
  <dcterms:modified xsi:type="dcterms:W3CDTF">2023-04-04T00:27:40Z</dcterms:modified>
</cp:coreProperties>
</file>