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multiples: 1, 5, 7, 9</a:t>
            </a:r>
          </a:p>
          <a:p>
            <a:r>
              <a:rPr lang="en-US" dirty="0"/>
              <a:t>3’s multiples: 4, 5, 8, 9</a:t>
            </a:r>
          </a:p>
          <a:p>
            <a:r>
              <a:rPr lang="en-US" dirty="0"/>
              <a:t>4’s multiples: 1, 7, 9</a:t>
            </a:r>
          </a:p>
          <a:p>
            <a:r>
              <a:rPr lang="en-US" dirty="0"/>
              <a:t>5’s multiples: 2, 5, 9</a:t>
            </a:r>
          </a:p>
          <a:p>
            <a:r>
              <a:rPr lang="en-US" dirty="0"/>
              <a:t>6’s multiples: 5, 9</a:t>
            </a:r>
          </a:p>
          <a:p>
            <a:r>
              <a:rPr lang="en-US" dirty="0"/>
              <a:t>9’s multiples</a:t>
            </a:r>
            <a:r>
              <a:rPr lang="en-US"/>
              <a:t>: 5,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82</cp:revision>
  <dcterms:created xsi:type="dcterms:W3CDTF">2023-03-20T06:27:19Z</dcterms:created>
  <dcterms:modified xsi:type="dcterms:W3CDTF">2023-04-04T00:27:07Z</dcterms:modified>
</cp:coreProperties>
</file>