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4FC1-7042-5DEB-8032-48CEB2006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6E6F9-9D37-4DFB-54EE-95192D706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252CA-9AAA-7969-9B31-A2D3765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01EB-3424-4339-819A-9799982BF9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000A0-434C-B203-73CE-064CF844B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175A3-86F8-C7B5-EC86-3442626F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A17-3D8B-4C35-9740-12B5CED6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4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D482-B28C-3479-6C35-36526F25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C6384-EF22-0B2B-1870-905367935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FBCA6-8FEF-56C1-6FFD-4548C6F8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01EB-3424-4339-819A-9799982BF9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E49E9-E178-BA49-9324-A126B95E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5F771-D4BE-2CC4-0316-580A6FCE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A17-3D8B-4C35-9740-12B5CED6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8EF6A-20DF-9AC3-809C-D9FC90852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E7A0E-8BCF-F8C4-3119-9DBDC48CD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8E8DA-33D4-CC3D-23F8-0187D63A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01EB-3424-4339-819A-9799982BF9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C4C3B-C4A5-62A6-F6E3-7EB44179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695E4-D0AA-292D-8FC1-6B03527C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A17-3D8B-4C35-9740-12B5CED6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6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0BE6-59C0-7AD5-5EE1-8EF63B27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D00C6-EAD8-3F27-A977-93F764BC4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D9874-8A42-BADC-B36E-E1A4F555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01EB-3424-4339-819A-9799982BF9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20592-7113-DA5A-3510-382D993BE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C9547-E105-CCB8-11DC-3AB959F8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A17-3D8B-4C35-9740-12B5CED6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2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2721-B618-5537-5AD4-0BD322092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0B312-24E2-751A-91CD-938835494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794B8-A78D-5D2D-A874-D33BE691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01EB-3424-4339-819A-9799982BF9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6239D-32B7-85A5-CDBD-871D5FE2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D31EA-13F7-BACB-8011-AA623019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A17-3D8B-4C35-9740-12B5CED6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9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15A6-B0F5-C296-32A8-30946BA6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778B4-3E9A-4CA5-4782-204C4C3E7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9E266-BEB7-1CF5-9B83-868EF0ED2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07C73-810F-11F7-7964-15EB4915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01EB-3424-4339-819A-9799982BF9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110F8-F522-651F-08F5-A06EE56B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946A6-5153-3252-9CA1-3CCE452B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A17-3D8B-4C35-9740-12B5CED6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1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D906-6295-AD29-FE20-FFF9C4E8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A16EC-CA55-E58C-5477-E0E5BBC50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56B03-E920-5623-7F2A-A3DF624A0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C0D5CC-7F94-D213-9C1D-310878675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F11E1-66BC-5B2F-9C86-16F5055FB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05D60-6424-9834-315E-9C9F5558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01EB-3424-4339-819A-9799982BF9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1A37-0E19-338C-D2BC-533B7F1E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84A32-B049-A4DF-5587-C9E07E02B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A17-3D8B-4C35-9740-12B5CED6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9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56D7-04B1-3ACA-7E12-A7AD01D6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05F79-151F-4935-21A3-EE87336B5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01EB-3424-4339-819A-9799982BF9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BA2A1-A01F-3268-F9A4-128D5A06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B6FD5-18F0-A91C-5596-9580DBE0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A17-3D8B-4C35-9740-12B5CED6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3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74A5E-F74F-95DB-AA39-E90C498A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01EB-3424-4339-819A-9799982BF9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BACC7-FA77-4DF8-A9CD-9EF799AD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BAF40-15D5-42B9-59CA-1DF13157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A17-3D8B-4C35-9740-12B5CED6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8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D639-3A3B-6FD1-F622-41F55C2F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2E35C-A312-2906-0D4A-FFFB77F6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B76F2-8969-AB65-66E3-3B3EF70D5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C966C-2192-4D15-DF77-BD61EC8C8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01EB-3424-4339-819A-9799982BF9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D81FC-2BC1-C64C-52D9-A5FDC96D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894EB-57BD-FCB9-7395-FFB11CCC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A17-3D8B-4C35-9740-12B5CED6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8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4D69-31F7-887C-83C1-BF677ECF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6DC90-F43D-47F9-5C4D-F088B5B12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A4497-4623-5189-AE17-EF8107FC0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764ED-2B5A-7B06-9116-24D5C8FD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01EB-3424-4339-819A-9799982BF9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37E87-ED68-8E53-FE7B-8F2F9087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5F7E7-C463-E8C9-C24C-FD714616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A17-3D8B-4C35-9740-12B5CED6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0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EAAEE5-841F-2F1B-EA02-1985ACAE3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0C4D6-2BBF-3BE4-4671-E673C4EE7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A2E53-A09E-1BB7-103B-5EF851173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601EB-3424-4339-819A-9799982BF92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08632-A797-778C-2BD0-25EF9FCA5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5C51E-8F3D-9611-0F3D-6EA4019B0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CEA17-3D8B-4C35-9740-12B5CED6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8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FDB8-2265-DD38-E389-64068F252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6DF8A4-7779-F5C2-6DD9-1CCAA0A948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99+1001)(1001−99+1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=496650</m:t>
                    </m:r>
                  </m:oMath>
                </a14:m>
                <a:endParaRPr lang="en-US" b="0" dirty="0"/>
              </a:p>
              <a:p>
                <a:pPr algn="just"/>
                <a:r>
                  <a:rPr lang="en-US" dirty="0"/>
                  <a:t>Alternatively, one can do</a:t>
                </a:r>
              </a:p>
              <a:p>
                <a:pPr lvl="1" algn="just"/>
                <a:r>
                  <a:rPr lang="en-US" dirty="0"/>
                  <a:t>(1001+1) (1001) / 2 = 501501</a:t>
                </a:r>
              </a:p>
              <a:p>
                <a:pPr lvl="1" algn="just"/>
                <a:r>
                  <a:rPr lang="en-US" dirty="0"/>
                  <a:t>(98+1)(98) / 2 = 4851</a:t>
                </a:r>
              </a:p>
              <a:p>
                <a:pPr lvl="1" algn="just"/>
                <a:r>
                  <a:rPr lang="en-US" dirty="0"/>
                  <a:t>The difference is 496650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6DF8A4-7779-F5C2-6DD9-1CCAA0A948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445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</dc:title>
  <dc:creator>Heng Yuan</dc:creator>
  <cp:lastModifiedBy>Heng Yuan</cp:lastModifiedBy>
  <cp:revision>4</cp:revision>
  <dcterms:created xsi:type="dcterms:W3CDTF">2023-05-02T01:13:18Z</dcterms:created>
  <dcterms:modified xsi:type="dcterms:W3CDTF">2023-05-04T01:06:56Z</dcterms:modified>
</cp:coreProperties>
</file>