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F0BC5-93F0-FD47-B282-7BB357C6C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40" y="1415917"/>
            <a:ext cx="4906060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103</cp:revision>
  <cp:lastPrinted>2023-07-11T00:57:41Z</cp:lastPrinted>
  <dcterms:created xsi:type="dcterms:W3CDTF">2023-03-20T06:27:19Z</dcterms:created>
  <dcterms:modified xsi:type="dcterms:W3CDTF">2023-09-23T01:01:02Z</dcterms:modified>
</cp:coreProperties>
</file>