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1EDF-6499-262A-CFB4-84F41D493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78" y="1690688"/>
            <a:ext cx="3881098" cy="38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2023-09-23T01:02:45Z</dcterms:modified>
</cp:coreProperties>
</file>