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320EF-A049-3198-0AE6-75A69E81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07" y="1802479"/>
            <a:ext cx="376290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106</cp:revision>
  <dcterms:created xsi:type="dcterms:W3CDTF">2023-03-20T06:27:19Z</dcterms:created>
  <dcterms:modified xsi:type="dcterms:W3CDTF">2023-10-12T00:54:13Z</dcterms:modified>
</cp:coreProperties>
</file>