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C8D2E4-14F8-9AB7-6749-2DDCBB0F5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194" y="1447523"/>
            <a:ext cx="393437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cp:lastPrinted>2023-06-07T00:42:39Z</cp:lastPrinted>
  <dcterms:created xsi:type="dcterms:W3CDTF">2023-03-20T06:27:19Z</dcterms:created>
  <dcterms:modified xsi:type="dcterms:W3CDTF">2023-10-14T02:26:02Z</dcterms:modified>
</cp:coreProperties>
</file>